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9" r:id="rId3"/>
    <p:sldId id="279" r:id="rId4"/>
    <p:sldId id="270" r:id="rId5"/>
    <p:sldId id="267" r:id="rId6"/>
    <p:sldId id="266" r:id="rId7"/>
    <p:sldId id="261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35"/>
    <p:restoredTop sz="96327"/>
  </p:normalViewPr>
  <p:slideViewPr>
    <p:cSldViewPr snapToGrid="0" snapToObjects="1">
      <p:cViewPr varScale="1">
        <p:scale>
          <a:sx n="54" d="100"/>
          <a:sy n="54" d="100"/>
        </p:scale>
        <p:origin x="208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48D8A-AC4C-164A-8ABE-67A318DB6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12ACD-C86D-7D4F-B488-EC0F92130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0794E-3FC2-5543-ABCB-3DB17D56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4CF2-E04B-FD49-A229-74DDD50B7A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9E6C7-D8BD-E74E-8B25-3AA131FD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AA241-E3F9-444F-83DF-15CEDE6E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9203-7311-294C-A4AB-F5D9486B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85EE-AFF9-BD47-A5BA-F9D6C310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5B676-66C7-3A49-94E4-B2950CDF7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8E964-E7C0-0249-980C-1D7F6C47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4CF2-E04B-FD49-A229-74DDD50B7A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9F51D-A290-EB4A-97DE-607394A1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A3ED6-0F53-FE43-9732-B43AD9D39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9203-7311-294C-A4AB-F5D9486B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5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85F485-9E70-8643-A8F7-C8F019AC3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85CED-9E58-A64A-A115-08E26CF91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DC0EC-D3D7-064E-A3F9-F21E5488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4CF2-E04B-FD49-A229-74DDD50B7A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2C253-2840-A14B-BC2B-744946E8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B77F3-EBC6-BE42-8A43-045F6FE7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9203-7311-294C-A4AB-F5D9486B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8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rong B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5943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F2E3-5F2B-C54F-93A4-E5055C4E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077B4-11BA-0D49-B4E3-44B98BE3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ACFD2-2863-E343-B024-86150A48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4CF2-E04B-FD49-A229-74DDD50B7A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58AA-54FC-1D4D-A3FE-C66CA6E1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F56A-A997-684B-9FC6-025EC6C2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9203-7311-294C-A4AB-F5D9486B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9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F8D4-5822-2C41-BD1A-0A05F61C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69E32-248A-0A41-9DBD-D6B05BA52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44D88-EBDF-7446-A6AB-2467A564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4CF2-E04B-FD49-A229-74DDD50B7A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7780-FB06-4245-8387-524CF3DC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F7143-871A-8F49-BFE9-2FF1F82D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9203-7311-294C-A4AB-F5D9486B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6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3D55-5D8A-764A-8801-B883223D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5DCA6-1921-B84E-8364-4AF6A6386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AC458-7F9D-B34D-B5FE-145599DB3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D0508-F738-7D46-921E-08CC802D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4CF2-E04B-FD49-A229-74DDD50B7A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7A4DE-8836-E442-8608-CA585CC8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69C22-E1CB-404E-BA31-A80B1B9F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9203-7311-294C-A4AB-F5D9486B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9451-45FD-4D45-8C0F-0AADDCF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6C482-C9E6-5946-BCE4-A269FE303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EB7CB-AD09-6846-860B-E5EA1BEC7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F44FC-E608-194B-BD91-E5AE0D335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6A292-387F-004E-B589-36821C07E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646AD-761F-7547-86F7-761C4085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4CF2-E04B-FD49-A229-74DDD50B7A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5FA972-7A47-1E42-AD82-B299F665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EB24E-DCA7-BB40-BFF6-2DA188D3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9203-7311-294C-A4AB-F5D9486B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3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B8F9-8803-874B-BF0F-70950B54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80613-001B-834D-AF32-A93EA2EE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4CF2-E04B-FD49-A229-74DDD50B7A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AA0D6-FA19-CC4F-9A60-49C05327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55D97-2AC0-AD45-81E9-758DB8B9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9203-7311-294C-A4AB-F5D9486B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4BD1C-F0EE-9B48-A937-62916579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4CF2-E04B-FD49-A229-74DDD50B7A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970B9-00CE-E84F-AD78-336623C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CB4AB-7171-6244-920F-A2B82DC2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9203-7311-294C-A4AB-F5D9486B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7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87E8-BFAA-0D48-A306-0FA4CC10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CB4EA-7610-DA48-A260-7EE154D89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346A9-CF2B-384E-AF30-F8D16BA82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9C61E-9F85-7446-954E-A5BBF52D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4CF2-E04B-FD49-A229-74DDD50B7A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74D65-83DF-3540-9B5F-5A14BB6B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7E894-FF68-8E4B-B67F-0DAE387E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9203-7311-294C-A4AB-F5D9486B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4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01BD-CA59-9F49-BB9B-F9DD924C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3C34E-42E1-6B40-BDBB-AE6150141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96E4E-B4F7-E24F-B2E6-080DA7A41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E2388-AAC9-9642-965F-51C4CF86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4CF2-E04B-FD49-A229-74DDD50B7A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CF22E-CDF0-674D-A665-0758EDBD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43FE0-3604-3D4D-9754-69B0925E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9203-7311-294C-A4AB-F5D9486B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9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21588-B532-944E-8CBD-33C46AAF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E6731-78C8-AA46-9CD9-8547A486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1BECC-D79D-7043-A73E-1658EA0C6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B4CF2-E04B-FD49-A229-74DDD50B7A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038E9-2A70-9540-937D-9BC627200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040AD-E910-6940-9C49-E99A8EEBF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9203-7311-294C-A4AB-F5D9486B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8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's face&#10;&#10;Description automatically generated">
            <a:extLst>
              <a:ext uri="{FF2B5EF4-FFF2-40B4-BE49-F238E27FC236}">
                <a16:creationId xmlns:a16="http://schemas.microsoft.com/office/drawing/2014/main" id="{9A4C6663-B245-1DC8-2E10-B5E36B6B8E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454568-14BC-E66C-908A-3A70844DB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317500" y="-2027735"/>
            <a:ext cx="11557000" cy="622300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>
            <a:outerShdw blurRad="241300" dist="150774" dir="5400000" rotWithShape="0">
              <a:srgbClr val="000000">
                <a:alpha val="75000"/>
              </a:srgbClr>
            </a:outerShdw>
          </a:effectLst>
        </p:spPr>
        <p:txBody>
          <a:bodyPr tIns="45720" bIns="45720" anchor="ctr"/>
          <a:lstStyle/>
          <a:p>
            <a:endParaRPr sz="900"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AABB68C3-8BD4-51E7-D62B-71F034C357CC}"/>
              </a:ext>
            </a:extLst>
          </p:cNvPr>
          <p:cNvSpPr/>
          <p:nvPr/>
        </p:nvSpPr>
        <p:spPr>
          <a:xfrm>
            <a:off x="317500" y="1262061"/>
            <a:ext cx="11557000" cy="4333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41300" dist="150774" dir="5400000" rotWithShape="0">
              <a:srgbClr val="000000">
                <a:alpha val="75000"/>
              </a:srgbClr>
            </a:outerShdw>
          </a:effectLst>
        </p:spPr>
        <p:txBody>
          <a:bodyPr tIns="45720" bIns="45720" anchor="ctr"/>
          <a:lstStyle/>
          <a:p>
            <a:endParaRPr sz="900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B6897A69-F62F-7CD5-0233-876C46448C84}"/>
              </a:ext>
            </a:extLst>
          </p:cNvPr>
          <p:cNvSpPr txBox="1"/>
          <p:nvPr/>
        </p:nvSpPr>
        <p:spPr>
          <a:xfrm>
            <a:off x="599281" y="2662732"/>
            <a:ext cx="10993437" cy="153253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 anchor="ctr">
            <a:spAutoFit/>
          </a:bodyPr>
          <a:lstStyle/>
          <a:p>
            <a:pPr algn="ctr" defTabSz="821417">
              <a:lnSpc>
                <a:spcPct val="110000"/>
              </a:lnSpc>
              <a:defRPr sz="8900">
                <a:latin typeface="Gotham HTF Book"/>
                <a:ea typeface="Gotham HTF Book"/>
                <a:cs typeface="Gotham HTF Book"/>
                <a:sym typeface="Gotham HTF Book"/>
              </a:defRPr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WE DON’T SEE THE WORLD AS </a:t>
            </a:r>
            <a:r>
              <a:rPr sz="4000" b="1" dirty="0">
                <a:latin typeface="Arial" panose="020B0604020202020204" pitchFamily="34" charset="0"/>
                <a:ea typeface="Gotham HTF Medium"/>
                <a:cs typeface="Arial" panose="020B0604020202020204" pitchFamily="34" charset="0"/>
                <a:sym typeface="Gotham HTF Medium"/>
              </a:rPr>
              <a:t>IT IS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 defTabSz="821418">
              <a:lnSpc>
                <a:spcPct val="120000"/>
              </a:lnSpc>
              <a:defRPr sz="8900">
                <a:latin typeface="Gotham HTF Book"/>
                <a:ea typeface="Gotham HTF Book"/>
                <a:cs typeface="Gotham HTF Book"/>
                <a:sym typeface="Gotham HTF Book"/>
              </a:defRPr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WE SEE THE WORLD AS </a:t>
            </a:r>
            <a:r>
              <a:rPr sz="4000" b="1" dirty="0">
                <a:latin typeface="Arial" panose="020B0604020202020204" pitchFamily="34" charset="0"/>
                <a:ea typeface="Gotham HTF Medium"/>
                <a:cs typeface="Arial" panose="020B0604020202020204" pitchFamily="34" charset="0"/>
                <a:sym typeface="Gotham HTF Medium"/>
              </a:rPr>
              <a:t>WE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dirty="0">
                <a:latin typeface="Arial" panose="020B0604020202020204" pitchFamily="34" charset="0"/>
                <a:ea typeface="Gotham HTF Medium"/>
                <a:cs typeface="Arial" panose="020B0604020202020204" pitchFamily="34" charset="0"/>
                <a:sym typeface="Gotham HTF Medium"/>
              </a:rPr>
              <a:t>ARE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A1DEB-95CA-AA9B-552B-4AC180F8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" y="1262061"/>
            <a:ext cx="11557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0CF38657-15A6-EDE4-6C64-9B37EBB65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0" y="6344539"/>
            <a:ext cx="2462265" cy="5198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6135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317500" y="317500"/>
            <a:ext cx="11557000" cy="622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41300" dist="150774" dir="5400000" rotWithShape="0">
              <a:srgbClr val="000000">
                <a:alpha val="75000"/>
              </a:srgbClr>
            </a:outerShdw>
          </a:effectLst>
        </p:spPr>
        <p:txBody>
          <a:bodyPr tIns="45720" bIns="45720" anchor="ctr"/>
          <a:lstStyle/>
          <a:p>
            <a:endParaRPr sz="900"/>
          </a:p>
        </p:txBody>
      </p:sp>
      <p:pic>
        <p:nvPicPr>
          <p:cNvPr id="112" name="green-dark.png" descr="green-dark.png"/>
          <p:cNvPicPr>
            <a:picLocks noChangeAspect="1"/>
          </p:cNvPicPr>
          <p:nvPr/>
        </p:nvPicPr>
        <p:blipFill>
          <a:blip r:embed="rId2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221" y="4084865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green-light.png" descr="green-light.png"/>
          <p:cNvPicPr>
            <a:picLocks noChangeAspect="1"/>
          </p:cNvPicPr>
          <p:nvPr/>
        </p:nvPicPr>
        <p:blipFill>
          <a:blip r:embed="rId3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5" y="3560393"/>
            <a:ext cx="2349501" cy="234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ctangle 21"/>
          <p:cNvSpPr txBox="1"/>
          <p:nvPr/>
        </p:nvSpPr>
        <p:spPr>
          <a:xfrm>
            <a:off x="4989466" y="3040882"/>
            <a:ext cx="2382062" cy="477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 anchor="ctr">
            <a:spAutoFit/>
          </a:bodyPr>
          <a:lstStyle>
            <a:lvl1pPr algn="ctr" defTabSz="821417">
              <a:defRPr sz="5000">
                <a:solidFill>
                  <a:srgbClr val="FF6F00"/>
                </a:solidFill>
                <a:latin typeface="Gotham HTF"/>
                <a:ea typeface="Gotham HTF"/>
                <a:cs typeface="Gotham HTF"/>
                <a:sym typeface="Gotham HTF"/>
              </a:defRPr>
            </a:lvl1pPr>
          </a:lstStyle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ACHIEVER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21"/>
          <p:cNvSpPr txBox="1"/>
          <p:nvPr/>
        </p:nvSpPr>
        <p:spPr>
          <a:xfrm>
            <a:off x="906430" y="3040882"/>
            <a:ext cx="2798941" cy="477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 anchor="ctr">
            <a:spAutoFit/>
          </a:bodyPr>
          <a:lstStyle>
            <a:lvl1pPr algn="ctr" defTabSz="821417">
              <a:defRPr sz="5000">
                <a:solidFill>
                  <a:srgbClr val="64B45F"/>
                </a:solidFill>
                <a:latin typeface="Gotham HTF"/>
                <a:ea typeface="Gotham HTF"/>
                <a:cs typeface="Gotham HTF"/>
                <a:sym typeface="Gotham HTF"/>
              </a:defRPr>
            </a:lvl1pPr>
          </a:lstStyle>
          <a:p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PROGRESSIVES</a:t>
            </a:r>
          </a:p>
        </p:txBody>
      </p:sp>
      <p:sp>
        <p:nvSpPr>
          <p:cNvPr id="116" name="Rectangle 21"/>
          <p:cNvSpPr txBox="1"/>
          <p:nvPr/>
        </p:nvSpPr>
        <p:spPr>
          <a:xfrm>
            <a:off x="8486631" y="3040882"/>
            <a:ext cx="3182079" cy="477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 anchor="ctr">
            <a:spAutoFit/>
          </a:bodyPr>
          <a:lstStyle>
            <a:lvl1pPr algn="ctr" defTabSz="821417">
              <a:defRPr sz="5000">
                <a:solidFill>
                  <a:schemeClr val="accent1">
                    <a:satOff val="-3547"/>
                    <a:lumOff val="-10352"/>
                  </a:schemeClr>
                </a:solidFill>
                <a:latin typeface="Gotham HTF"/>
                <a:ea typeface="Gotham HTF"/>
                <a:cs typeface="Gotham HTF"/>
                <a:sym typeface="Gotham HTF"/>
              </a:defRPr>
            </a:lvl1pPr>
          </a:lstStyle>
          <a:p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TRADITIONALISTS</a:t>
            </a:r>
          </a:p>
        </p:txBody>
      </p:sp>
      <p:pic>
        <p:nvPicPr>
          <p:cNvPr id="117" name="green.png" descr="green.png"/>
          <p:cNvPicPr>
            <a:picLocks noChangeAspect="1"/>
          </p:cNvPicPr>
          <p:nvPr/>
        </p:nvPicPr>
        <p:blipFill>
          <a:blip r:embed="rId4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4" y="3802608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eople-fade.png" descr="people-fa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363" y="4277841"/>
            <a:ext cx="2201424" cy="153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orange-dark.png" descr="orange-dark.png"/>
          <p:cNvPicPr>
            <a:picLocks noChangeAspect="1"/>
          </p:cNvPicPr>
          <p:nvPr/>
        </p:nvPicPr>
        <p:blipFill>
          <a:blip r:embed="rId6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273" y="4084865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orange-light.png" descr="orange-light.png"/>
          <p:cNvPicPr>
            <a:picLocks noChangeAspect="1"/>
          </p:cNvPicPr>
          <p:nvPr/>
        </p:nvPicPr>
        <p:blipFill>
          <a:blip r:embed="rId7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227" y="3560393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orange.png" descr="orange.png"/>
          <p:cNvPicPr>
            <a:picLocks noChangeAspect="1"/>
          </p:cNvPicPr>
          <p:nvPr/>
        </p:nvPicPr>
        <p:blipFill>
          <a:blip r:embed="rId8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377" y="3802608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blue-dark.png" descr="blue-dark.png"/>
          <p:cNvPicPr>
            <a:picLocks noChangeAspect="1"/>
          </p:cNvPicPr>
          <p:nvPr/>
        </p:nvPicPr>
        <p:blipFill>
          <a:blip r:embed="rId9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516" y="4084865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blue-light.png" descr="blue-light.png"/>
          <p:cNvPicPr>
            <a:picLocks noChangeAspect="1"/>
          </p:cNvPicPr>
          <p:nvPr/>
        </p:nvPicPr>
        <p:blipFill>
          <a:blip r:embed="rId10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470" y="3560393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blue.png" descr="blue.png"/>
          <p:cNvPicPr>
            <a:picLocks noChangeAspect="1"/>
          </p:cNvPicPr>
          <p:nvPr/>
        </p:nvPicPr>
        <p:blipFill>
          <a:blip r:embed="rId11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620" y="3802608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eople-fade.png" descr="people-fa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990" y="4277841"/>
            <a:ext cx="2201424" cy="153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eople-fade.png" descr="people-fa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3510" y="4277841"/>
            <a:ext cx="2201424" cy="15375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010025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 advAuto="0"/>
      <p:bldP spid="113" grpId="0" animBg="1" advAuto="0"/>
      <p:bldP spid="114" grpId="0" animBg="1" advAuto="0"/>
      <p:bldP spid="115" grpId="0" animBg="1" advAuto="0"/>
      <p:bldP spid="116" grpId="0" animBg="1" advAuto="0"/>
      <p:bldP spid="117" grpId="0" animBg="1" advAuto="0"/>
      <p:bldP spid="119" grpId="0" animBg="1" advAuto="0"/>
      <p:bldP spid="120" grpId="0" animBg="1" advAuto="0"/>
      <p:bldP spid="121" grpId="0" animBg="1" advAuto="0"/>
      <p:bldP spid="122" grpId="0" animBg="1" advAuto="0"/>
      <p:bldP spid="123" grpId="0" animBg="1" advAuto="0"/>
      <p:bldP spid="12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317500" y="317500"/>
            <a:ext cx="11557000" cy="622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41300" dist="150774" dir="5400000" rotWithShape="0">
              <a:srgbClr val="000000">
                <a:alpha val="75000"/>
              </a:srgbClr>
            </a:outerShdw>
          </a:effectLst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114" name="Rectangle 21"/>
          <p:cNvSpPr txBox="1"/>
          <p:nvPr/>
        </p:nvSpPr>
        <p:spPr>
          <a:xfrm>
            <a:off x="4989466" y="3040883"/>
            <a:ext cx="2382062" cy="477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 anchor="ctr">
            <a:spAutoFit/>
          </a:bodyPr>
          <a:lstStyle>
            <a:lvl1pPr algn="ctr" defTabSz="821417">
              <a:defRPr sz="5000">
                <a:solidFill>
                  <a:srgbClr val="FF6F00"/>
                </a:solidFill>
                <a:latin typeface="Gotham HTF"/>
                <a:ea typeface="Gotham HTF"/>
                <a:cs typeface="Gotham HTF"/>
                <a:sym typeface="Gotham HTF"/>
              </a:defRPr>
            </a:lvl1pPr>
          </a:lstStyle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ACHIEVER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21"/>
          <p:cNvSpPr txBox="1"/>
          <p:nvPr/>
        </p:nvSpPr>
        <p:spPr>
          <a:xfrm>
            <a:off x="906431" y="3040883"/>
            <a:ext cx="2798941" cy="477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 anchor="ctr">
            <a:spAutoFit/>
          </a:bodyPr>
          <a:lstStyle>
            <a:lvl1pPr algn="ctr" defTabSz="821417">
              <a:defRPr sz="5000">
                <a:solidFill>
                  <a:srgbClr val="64B45F"/>
                </a:solidFill>
                <a:latin typeface="Gotham HTF"/>
                <a:ea typeface="Gotham HTF"/>
                <a:cs typeface="Gotham HTF"/>
                <a:sym typeface="Gotham HTF"/>
              </a:defRPr>
            </a:lvl1pPr>
          </a:lstStyle>
          <a:p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PROGRESSIVES</a:t>
            </a:r>
          </a:p>
        </p:txBody>
      </p:sp>
      <p:sp>
        <p:nvSpPr>
          <p:cNvPr id="116" name="Rectangle 21"/>
          <p:cNvSpPr txBox="1"/>
          <p:nvPr/>
        </p:nvSpPr>
        <p:spPr>
          <a:xfrm>
            <a:off x="8486632" y="3040883"/>
            <a:ext cx="3182079" cy="477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 anchor="ctr">
            <a:spAutoFit/>
          </a:bodyPr>
          <a:lstStyle>
            <a:lvl1pPr algn="ctr" defTabSz="821417">
              <a:defRPr sz="5000">
                <a:solidFill>
                  <a:schemeClr val="accent1">
                    <a:satOff val="-3547"/>
                    <a:lumOff val="-10352"/>
                  </a:schemeClr>
                </a:solidFill>
                <a:latin typeface="Gotham HTF"/>
                <a:ea typeface="Gotham HTF"/>
                <a:cs typeface="Gotham HTF"/>
                <a:sym typeface="Gotham HTF"/>
              </a:defRPr>
            </a:lvl1pPr>
          </a:lstStyle>
          <a:p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TRADITIONALISTS</a:t>
            </a: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58400CF2-F6B8-FA45-8792-255739D998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495" y="3976375"/>
            <a:ext cx="2094509" cy="2001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>
            <a:extLst>
              <a:ext uri="{FF2B5EF4-FFF2-40B4-BE49-F238E27FC236}">
                <a16:creationId xmlns:a16="http://schemas.microsoft.com/office/drawing/2014/main" id="{E05A092B-247D-8643-8AE9-66C9F1193D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469" y="3976375"/>
            <a:ext cx="2094508" cy="2001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D87674BF-3387-A546-9AE6-2627D92A66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990" y="4045604"/>
            <a:ext cx="2094508" cy="20019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048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317500" y="317500"/>
            <a:ext cx="11557000" cy="622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41300" dist="150774" dir="5400000" rotWithShape="0">
              <a:srgbClr val="000000">
                <a:alpha val="75000"/>
              </a:srgbClr>
            </a:outerShdw>
          </a:effectLst>
        </p:spPr>
        <p:txBody>
          <a:bodyPr tIns="45720" bIns="45720" anchor="ctr"/>
          <a:lstStyle/>
          <a:p>
            <a:endParaRPr sz="900"/>
          </a:p>
        </p:txBody>
      </p:sp>
      <p:pic>
        <p:nvPicPr>
          <p:cNvPr id="112" name="green-dark.png" descr="green-dark.png"/>
          <p:cNvPicPr>
            <a:picLocks noChangeAspect="1"/>
          </p:cNvPicPr>
          <p:nvPr/>
        </p:nvPicPr>
        <p:blipFill>
          <a:blip r:embed="rId2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222" y="4084866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green-light.png" descr="green-light.png"/>
          <p:cNvPicPr>
            <a:picLocks noChangeAspect="1"/>
          </p:cNvPicPr>
          <p:nvPr/>
        </p:nvPicPr>
        <p:blipFill>
          <a:blip r:embed="rId3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6" y="3560394"/>
            <a:ext cx="2349501" cy="234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ctangle 21"/>
          <p:cNvSpPr txBox="1"/>
          <p:nvPr/>
        </p:nvSpPr>
        <p:spPr>
          <a:xfrm>
            <a:off x="4989466" y="3040883"/>
            <a:ext cx="2382062" cy="477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 anchor="ctr">
            <a:spAutoFit/>
          </a:bodyPr>
          <a:lstStyle>
            <a:lvl1pPr algn="ctr" defTabSz="821417">
              <a:defRPr sz="5000">
                <a:solidFill>
                  <a:srgbClr val="FF6F00"/>
                </a:solidFill>
                <a:latin typeface="Gotham HTF"/>
                <a:ea typeface="Gotham HTF"/>
                <a:cs typeface="Gotham HTF"/>
                <a:sym typeface="Gotham HTF"/>
              </a:defRPr>
            </a:lvl1pPr>
          </a:lstStyle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ACHIEVER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21"/>
          <p:cNvSpPr txBox="1"/>
          <p:nvPr/>
        </p:nvSpPr>
        <p:spPr>
          <a:xfrm>
            <a:off x="906431" y="3040883"/>
            <a:ext cx="2798941" cy="477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 anchor="ctr">
            <a:spAutoFit/>
          </a:bodyPr>
          <a:lstStyle>
            <a:lvl1pPr algn="ctr" defTabSz="821417">
              <a:defRPr sz="5000">
                <a:solidFill>
                  <a:srgbClr val="64B45F"/>
                </a:solidFill>
                <a:latin typeface="Gotham HTF"/>
                <a:ea typeface="Gotham HTF"/>
                <a:cs typeface="Gotham HTF"/>
                <a:sym typeface="Gotham HTF"/>
              </a:defRPr>
            </a:lvl1pPr>
          </a:lstStyle>
          <a:p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PROGRESSIVES</a:t>
            </a:r>
          </a:p>
        </p:txBody>
      </p:sp>
      <p:sp>
        <p:nvSpPr>
          <p:cNvPr id="116" name="Rectangle 21"/>
          <p:cNvSpPr txBox="1"/>
          <p:nvPr/>
        </p:nvSpPr>
        <p:spPr>
          <a:xfrm>
            <a:off x="8486632" y="3040883"/>
            <a:ext cx="3182079" cy="477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 anchor="ctr">
            <a:spAutoFit/>
          </a:bodyPr>
          <a:lstStyle>
            <a:lvl1pPr algn="ctr" defTabSz="821417">
              <a:defRPr sz="5000">
                <a:solidFill>
                  <a:schemeClr val="accent1">
                    <a:satOff val="-3547"/>
                    <a:lumOff val="-10352"/>
                  </a:schemeClr>
                </a:solidFill>
                <a:latin typeface="Gotham HTF"/>
                <a:ea typeface="Gotham HTF"/>
                <a:cs typeface="Gotham HTF"/>
                <a:sym typeface="Gotham HTF"/>
              </a:defRPr>
            </a:lvl1pPr>
          </a:lstStyle>
          <a:p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TRADITIONALISTS</a:t>
            </a:r>
          </a:p>
        </p:txBody>
      </p:sp>
      <p:pic>
        <p:nvPicPr>
          <p:cNvPr id="117" name="green.png" descr="green.png"/>
          <p:cNvPicPr>
            <a:picLocks noChangeAspect="1"/>
          </p:cNvPicPr>
          <p:nvPr/>
        </p:nvPicPr>
        <p:blipFill>
          <a:blip r:embed="rId4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5" y="3802609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eople-fade.png" descr="people-fa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363" y="4277841"/>
            <a:ext cx="2201424" cy="153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orange-dark.png" descr="orange-dark.png"/>
          <p:cNvPicPr>
            <a:picLocks noChangeAspect="1"/>
          </p:cNvPicPr>
          <p:nvPr/>
        </p:nvPicPr>
        <p:blipFill>
          <a:blip r:embed="rId6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274" y="4084866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orange-light.png" descr="orange-light.png"/>
          <p:cNvPicPr>
            <a:picLocks noChangeAspect="1"/>
          </p:cNvPicPr>
          <p:nvPr/>
        </p:nvPicPr>
        <p:blipFill>
          <a:blip r:embed="rId7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228" y="3560394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orange.png" descr="orange.png"/>
          <p:cNvPicPr>
            <a:picLocks noChangeAspect="1"/>
          </p:cNvPicPr>
          <p:nvPr/>
        </p:nvPicPr>
        <p:blipFill>
          <a:blip r:embed="rId8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378" y="3802609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blue-dark.png" descr="blue-dark.png"/>
          <p:cNvPicPr>
            <a:picLocks noChangeAspect="1"/>
          </p:cNvPicPr>
          <p:nvPr/>
        </p:nvPicPr>
        <p:blipFill>
          <a:blip r:embed="rId9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517" y="4084866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blue-light.png" descr="blue-light.png"/>
          <p:cNvPicPr>
            <a:picLocks noChangeAspect="1"/>
          </p:cNvPicPr>
          <p:nvPr/>
        </p:nvPicPr>
        <p:blipFill>
          <a:blip r:embed="rId10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471" y="3560394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blue.png" descr="blue.png"/>
          <p:cNvPicPr>
            <a:picLocks noChangeAspect="1"/>
          </p:cNvPicPr>
          <p:nvPr/>
        </p:nvPicPr>
        <p:blipFill>
          <a:blip r:embed="rId11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621" y="3802609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eople-fade.png" descr="people-fa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990" y="4277841"/>
            <a:ext cx="2201424" cy="153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eople-fade.png" descr="people-fa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3510" y="4277841"/>
            <a:ext cx="2201424" cy="15375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179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"/>
          <p:cNvSpPr/>
          <p:nvPr/>
        </p:nvSpPr>
        <p:spPr>
          <a:xfrm>
            <a:off x="317500" y="317500"/>
            <a:ext cx="11557000" cy="622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41300" dist="150774" dir="5400000" rotWithShape="0">
              <a:srgbClr val="000000">
                <a:alpha val="75000"/>
              </a:srgbClr>
            </a:outerShdw>
          </a:effectLst>
        </p:spPr>
        <p:txBody>
          <a:bodyPr tIns="45720" bIns="45720" anchor="ctr"/>
          <a:lstStyle/>
          <a:p>
            <a:endParaRPr sz="900"/>
          </a:p>
        </p:txBody>
      </p:sp>
      <p:pic>
        <p:nvPicPr>
          <p:cNvPr id="129" name="green-dark.png" descr="green-dark.png"/>
          <p:cNvPicPr>
            <a:picLocks noChangeAspect="1"/>
          </p:cNvPicPr>
          <p:nvPr/>
        </p:nvPicPr>
        <p:blipFill>
          <a:blip r:embed="rId2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221" y="4084865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green-light.png" descr="green-light.png"/>
          <p:cNvPicPr>
            <a:picLocks noChangeAspect="1"/>
          </p:cNvPicPr>
          <p:nvPr/>
        </p:nvPicPr>
        <p:blipFill>
          <a:blip r:embed="rId3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5" y="3560393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green.png" descr="green.png"/>
          <p:cNvPicPr>
            <a:picLocks noChangeAspect="1"/>
          </p:cNvPicPr>
          <p:nvPr/>
        </p:nvPicPr>
        <p:blipFill>
          <a:blip r:embed="rId4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4" y="3802608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eople-fade.png" descr="people-fa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363" y="4277841"/>
            <a:ext cx="2201424" cy="153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yellow.png" descr="yellow.png"/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031" y="131212"/>
            <a:ext cx="3088931" cy="3088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orange-dark.png" descr="orange-dark.png"/>
          <p:cNvPicPr>
            <a:picLocks noChangeAspect="1"/>
          </p:cNvPicPr>
          <p:nvPr/>
        </p:nvPicPr>
        <p:blipFill>
          <a:blip r:embed="rId8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273" y="4084865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orange-light.png" descr="orange-light.png"/>
          <p:cNvPicPr>
            <a:picLocks noChangeAspect="1"/>
          </p:cNvPicPr>
          <p:nvPr/>
        </p:nvPicPr>
        <p:blipFill>
          <a:blip r:embed="rId9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227" y="3560393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orange.png" descr="orange.png"/>
          <p:cNvPicPr>
            <a:picLocks noChangeAspect="1"/>
          </p:cNvPicPr>
          <p:nvPr/>
        </p:nvPicPr>
        <p:blipFill>
          <a:blip r:embed="rId10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377" y="3802608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blue-dark.png" descr="blue-dark.png"/>
          <p:cNvPicPr>
            <a:picLocks noChangeAspect="1"/>
          </p:cNvPicPr>
          <p:nvPr/>
        </p:nvPicPr>
        <p:blipFill>
          <a:blip r:embed="rId11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516" y="4084865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blue-light.png" descr="blue-light.png"/>
          <p:cNvPicPr>
            <a:picLocks noChangeAspect="1"/>
          </p:cNvPicPr>
          <p:nvPr/>
        </p:nvPicPr>
        <p:blipFill>
          <a:blip r:embed="rId12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470" y="3560393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blue.png" descr="blue.png"/>
          <p:cNvPicPr>
            <a:picLocks noChangeAspect="1"/>
          </p:cNvPicPr>
          <p:nvPr/>
        </p:nvPicPr>
        <p:blipFill>
          <a:blip r:embed="rId13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620" y="3802608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eople-fade.png" descr="people-fa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990" y="4277841"/>
            <a:ext cx="2201424" cy="153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eople-fade.png" descr="people-fa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3510" y="4277841"/>
            <a:ext cx="2201424" cy="153750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ectangle 21"/>
          <p:cNvSpPr txBox="1"/>
          <p:nvPr/>
        </p:nvSpPr>
        <p:spPr>
          <a:xfrm>
            <a:off x="4088166" y="1151687"/>
            <a:ext cx="4184662" cy="10479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 anchor="ctr">
            <a:spAutoFit/>
          </a:bodyPr>
          <a:lstStyle/>
          <a:p>
            <a:pPr algn="ctr" defTabSz="410709">
              <a:lnSpc>
                <a:spcPct val="90000"/>
              </a:lnSpc>
              <a:defRPr sz="7300">
                <a:latin typeface="Gotham HTF Medium"/>
                <a:ea typeface="Gotham HTF Medium"/>
                <a:cs typeface="Gotham HTF Medium"/>
                <a:sym typeface="Gotham HTF Medium"/>
              </a:defRPr>
            </a:pPr>
            <a:r>
              <a:rPr sz="3650" dirty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</a:p>
          <a:p>
            <a:pPr algn="ctr" defTabSz="410709">
              <a:lnSpc>
                <a:spcPct val="90000"/>
              </a:lnSpc>
              <a:defRPr sz="6500">
                <a:latin typeface="Gotham HTF"/>
                <a:ea typeface="Gotham HTF"/>
                <a:cs typeface="Gotham HTF"/>
                <a:sym typeface="Gotham HTF"/>
              </a:defRPr>
            </a:pPr>
            <a:r>
              <a:rPr sz="3250" dirty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65722 -0.447147" pathEditMode="relative">
                                      <p:cBhvr>
                                        <p:cTn id="19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mp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750" fill="hold"/>
                                        <p:tgtEl>
                                          <p:spTgt spid="130"/>
                                        </p:tgtEl>
                                      </p:cBhvr>
                                      <p:by x="129999" y="129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26" dur="indefinite" fill="hold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42374 -0.445530" pathEditMode="relative">
                                      <p:cBhvr>
                                        <p:cTn id="29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6" presetClass="emp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135"/>
                                        </p:tgtEl>
                                      </p:cBhvr>
                                      <p:by x="129999" y="129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36" dur="indefinite" fill="hold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88511 -0.443115" pathEditMode="relative">
                                      <p:cBhvr>
                                        <p:cTn id="39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6" presetClass="emp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750" fill="hold"/>
                                        <p:tgtEl>
                                          <p:spTgt spid="138"/>
                                        </p:tgtEl>
                                      </p:cBhvr>
                                      <p:by x="129999" y="129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46" dur="indefinite" fill="hold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  <p:bldP spid="130" grpId="0" animBg="1" advAuto="0"/>
      <p:bldP spid="130" grpId="1" animBg="1" advAuto="0"/>
      <p:bldP spid="133" grpId="0" animBg="1" advAuto="0"/>
      <p:bldP spid="134" grpId="0" animBg="1" advAuto="0"/>
      <p:bldP spid="135" grpId="0" animBg="1" advAuto="0"/>
      <p:bldP spid="135" grpId="1" animBg="1" advAuto="0"/>
      <p:bldP spid="137" grpId="0" animBg="1" advAuto="0"/>
      <p:bldP spid="138" grpId="0" animBg="1" advAuto="0"/>
      <p:bldP spid="138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"/>
          <p:cNvSpPr/>
          <p:nvPr/>
        </p:nvSpPr>
        <p:spPr>
          <a:xfrm>
            <a:off x="317500" y="317500"/>
            <a:ext cx="11557000" cy="622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41300" dist="150774" dir="5400000" rotWithShape="0">
              <a:srgbClr val="000000">
                <a:alpha val="75000"/>
              </a:srgbClr>
            </a:outerShdw>
          </a:effectLst>
        </p:spPr>
        <p:txBody>
          <a:bodyPr tIns="45720" bIns="45720" anchor="ctr"/>
          <a:lstStyle/>
          <a:p>
            <a:endParaRPr sz="900"/>
          </a:p>
        </p:txBody>
      </p:sp>
      <p:pic>
        <p:nvPicPr>
          <p:cNvPr id="207" name="green.png" descr="green.png"/>
          <p:cNvPicPr>
            <a:picLocks noChangeAspect="1"/>
          </p:cNvPicPr>
          <p:nvPr/>
        </p:nvPicPr>
        <p:blipFill>
          <a:blip r:embed="rId2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4" y="3802608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eople-fade.png" descr="people-fad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363" y="4277841"/>
            <a:ext cx="2201424" cy="153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orange.png" descr="orange.png"/>
          <p:cNvPicPr>
            <a:picLocks noChangeAspect="1"/>
          </p:cNvPicPr>
          <p:nvPr/>
        </p:nvPicPr>
        <p:blipFill>
          <a:blip r:embed="rId4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377" y="3802608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blue.png" descr="blue.png"/>
          <p:cNvPicPr>
            <a:picLocks noChangeAspect="1"/>
          </p:cNvPicPr>
          <p:nvPr/>
        </p:nvPicPr>
        <p:blipFill>
          <a:blip r:embed="rId5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620" y="3802608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eople-fade.png" descr="people-fad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990" y="4277841"/>
            <a:ext cx="2201424" cy="153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eople-fade.png" descr="people-fad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3510" y="4277841"/>
            <a:ext cx="2201424" cy="153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152" y="559615"/>
            <a:ext cx="2625142" cy="2418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27</Words>
  <Application>Microsoft Macintosh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 Stagen</dc:creator>
  <cp:lastModifiedBy>Rand Stagen</cp:lastModifiedBy>
  <cp:revision>28</cp:revision>
  <dcterms:created xsi:type="dcterms:W3CDTF">2022-01-27T05:22:45Z</dcterms:created>
  <dcterms:modified xsi:type="dcterms:W3CDTF">2024-05-07T03:20:21Z</dcterms:modified>
</cp:coreProperties>
</file>